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72" r:id="rId12"/>
    <p:sldId id="271" r:id="rId13"/>
    <p:sldId id="27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78" d="100"/>
          <a:sy n="78" d="100"/>
        </p:scale>
        <p:origin x="148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4AD9DD-D797-40F2-A64F-0695ED7F40C1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048EB2-AD90-4EC6-82F2-9F8A95A7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17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059-1F55-4558-8039-C8372608DAB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BA90-2AE0-4C8D-8598-2B8B2F32AD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059-1F55-4558-8039-C8372608DAB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BA90-2AE0-4C8D-8598-2B8B2F32AD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059-1F55-4558-8039-C8372608DAB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BA90-2AE0-4C8D-8598-2B8B2F32AD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059-1F55-4558-8039-C8372608DAB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BA90-2AE0-4C8D-8598-2B8B2F32AD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059-1F55-4558-8039-C8372608DAB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BA90-2AE0-4C8D-8598-2B8B2F32AD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059-1F55-4558-8039-C8372608DAB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BA90-2AE0-4C8D-8598-2B8B2F32AD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059-1F55-4558-8039-C8372608DAB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BA90-2AE0-4C8D-8598-2B8B2F32AD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059-1F55-4558-8039-C8372608DAB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BA90-2AE0-4C8D-8598-2B8B2F32AD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059-1F55-4558-8039-C8372608DAB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BA90-2AE0-4C8D-8598-2B8B2F32AD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059-1F55-4558-8039-C8372608DAB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BA90-2AE0-4C8D-8598-2B8B2F32AD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059-1F55-4558-8039-C8372608DAB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BA90-2AE0-4C8D-8598-2B8B2F32AD71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6059-1F55-4558-8039-C8372608DAB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7BA90-2AE0-4C8D-8598-2B8B2F32AD7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982158" cy="4505876"/>
          </a:xfrm>
        </p:spPr>
        <p:txBody>
          <a:bodyPr/>
          <a:lstStyle/>
          <a:p>
            <a:r>
              <a:rPr lang="en-US" sz="4800" dirty="0"/>
              <a:t>Where there is love there is hope; where there is hope there is LIFE.</a:t>
            </a:r>
          </a:p>
        </p:txBody>
      </p:sp>
    </p:spTree>
    <p:extLst>
      <p:ext uri="{BB962C8B-B14F-4D97-AF65-F5344CB8AC3E}">
        <p14:creationId xmlns:p14="http://schemas.microsoft.com/office/powerpoint/2010/main" val="154468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10363" cy="451234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7C345D-122A-4235-BC1E-E480B80E46D2}"/>
              </a:ext>
            </a:extLst>
          </p:cNvPr>
          <p:cNvSpPr txBox="1"/>
          <p:nvPr/>
        </p:nvSpPr>
        <p:spPr>
          <a:xfrm>
            <a:off x="1219200" y="5867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used with permission – Grove City College</a:t>
            </a:r>
          </a:p>
        </p:txBody>
      </p:sp>
    </p:spTree>
    <p:extLst>
      <p:ext uri="{BB962C8B-B14F-4D97-AF65-F5344CB8AC3E}">
        <p14:creationId xmlns:p14="http://schemas.microsoft.com/office/powerpoint/2010/main" val="397087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5684044" cy="568404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D43542-7315-46B8-927E-23AA28F28CF9}"/>
              </a:ext>
            </a:extLst>
          </p:cNvPr>
          <p:cNvSpPr txBox="1"/>
          <p:nvPr/>
        </p:nvSpPr>
        <p:spPr>
          <a:xfrm>
            <a:off x="1905000" y="6369844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with permission – Alison Adams</a:t>
            </a:r>
          </a:p>
        </p:txBody>
      </p:sp>
    </p:spTree>
    <p:extLst>
      <p:ext uri="{BB962C8B-B14F-4D97-AF65-F5344CB8AC3E}">
        <p14:creationId xmlns:p14="http://schemas.microsoft.com/office/powerpoint/2010/main" val="299079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7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Sanctity of Human Life Sunday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147637" cy="4582386"/>
          </a:xfrm>
        </p:spPr>
      </p:pic>
    </p:spTree>
    <p:extLst>
      <p:ext uri="{BB962C8B-B14F-4D97-AF65-F5344CB8AC3E}">
        <p14:creationId xmlns:p14="http://schemas.microsoft.com/office/powerpoint/2010/main" val="158955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19 week old preborn child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853112" cy="4177167"/>
          </a:xfrm>
        </p:spPr>
      </p:pic>
    </p:spTree>
    <p:extLst>
      <p:ext uri="{BB962C8B-B14F-4D97-AF65-F5344CB8AC3E}">
        <p14:creationId xmlns:p14="http://schemas.microsoft.com/office/powerpoint/2010/main" val="182516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1"/>
            <a:ext cx="7448755" cy="5020598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Life: the condition that distinguishes animals and plants from inorganic matter, including the capacity for growth, reproduction, functional activity, and continual change preceding death.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800" b="1" dirty="0"/>
              <a:t>Sanctity: the state or quality of being holy, sacred, or saintly.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800" b="1" dirty="0"/>
              <a:t>Sacred: revered due to association with holiness.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8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524955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/>
              <a:t>Genesis 1:27 – </a:t>
            </a:r>
          </a:p>
          <a:p>
            <a:pPr marL="0" indent="0">
              <a:buNone/>
            </a:pPr>
            <a:r>
              <a:rPr lang="en-US" sz="3800" b="1" dirty="0"/>
              <a:t>“So God created man in His </a:t>
            </a:r>
            <a:r>
              <a:rPr lang="en-US" sz="3800" b="1" i="1" dirty="0"/>
              <a:t>own</a:t>
            </a:r>
            <a:r>
              <a:rPr lang="en-US" sz="3800" b="1" dirty="0"/>
              <a:t> image; in the image of God He created him; male and female He created them.”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125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6172200" cy="4564059"/>
          </a:xfrm>
        </p:spPr>
      </p:pic>
    </p:spTree>
    <p:extLst>
      <p:ext uri="{BB962C8B-B14F-4D97-AF65-F5344CB8AC3E}">
        <p14:creationId xmlns:p14="http://schemas.microsoft.com/office/powerpoint/2010/main" val="140761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3121465" cy="5944634"/>
          </a:xfrm>
        </p:spPr>
      </p:pic>
    </p:spTree>
    <p:extLst>
      <p:ext uri="{BB962C8B-B14F-4D97-AF65-F5344CB8AC3E}">
        <p14:creationId xmlns:p14="http://schemas.microsoft.com/office/powerpoint/2010/main" val="156806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wner\Downloads\iStock_000027617714_Small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4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406358" cy="4572000"/>
          </a:xfrm>
        </p:spPr>
      </p:pic>
    </p:spTree>
    <p:extLst>
      <p:ext uri="{BB962C8B-B14F-4D97-AF65-F5344CB8AC3E}">
        <p14:creationId xmlns:p14="http://schemas.microsoft.com/office/powerpoint/2010/main" val="2199611240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183</TotalTime>
  <Words>104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Trebuchet MS</vt:lpstr>
      <vt:lpstr>Verdana</vt:lpstr>
      <vt:lpstr>Wingdings 2</vt:lpstr>
      <vt:lpstr>Winter</vt:lpstr>
      <vt:lpstr>PowerPoint Presentation</vt:lpstr>
      <vt:lpstr>Sanctity of Human Life Sunday</vt:lpstr>
      <vt:lpstr>19 week old preborn child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there is love there is hope; where there is hope there is LIFE.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Sarah Bowen</cp:lastModifiedBy>
  <cp:revision>15</cp:revision>
  <cp:lastPrinted>2016-01-20T21:46:59Z</cp:lastPrinted>
  <dcterms:created xsi:type="dcterms:W3CDTF">2015-01-18T03:00:22Z</dcterms:created>
  <dcterms:modified xsi:type="dcterms:W3CDTF">2018-07-19T18:38:30Z</dcterms:modified>
</cp:coreProperties>
</file>